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21387435" cy="3059938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45" userDrawn="1">
          <p15:clr>
            <a:srgbClr val="A4A3A4"/>
          </p15:clr>
        </p15:guide>
        <p15:guide id="2" pos="67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824598"/>
    <a:srgbClr val="DFB56F"/>
    <a:srgbClr val="FFFFFF"/>
    <a:srgbClr val="4FA7C4"/>
    <a:srgbClr val="429DDA"/>
    <a:srgbClr val="5BAF43"/>
    <a:srgbClr val="4BA1A4"/>
    <a:srgbClr val="5AAD40"/>
    <a:srgbClr val="E2E2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9645"/>
        <p:guide pos="67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45614" y="1279525"/>
            <a:ext cx="2414422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673470" y="5903072"/>
            <a:ext cx="16040822" cy="9758424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14035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673470" y="16072336"/>
            <a:ext cx="16040822" cy="7388029"/>
          </a:xfrm>
        </p:spPr>
        <p:txBody>
          <a:bodyPr>
            <a:normAutofit/>
          </a:bodyPr>
          <a:lstStyle>
            <a:lvl1pPr marL="0" indent="0" algn="ctr">
              <a:buNone/>
              <a:defRPr sz="5615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1069340" indent="0" algn="ctr">
              <a:buNone/>
              <a:defRPr sz="4680"/>
            </a:lvl2pPr>
            <a:lvl3pPr marL="2138680" indent="0" algn="ctr">
              <a:buNone/>
              <a:defRPr sz="4210"/>
            </a:lvl3pPr>
            <a:lvl4pPr marL="3208020" indent="0" algn="ctr">
              <a:buNone/>
              <a:defRPr sz="3740"/>
            </a:lvl4pPr>
            <a:lvl5pPr marL="4277360" indent="0" algn="ctr">
              <a:buNone/>
              <a:defRPr sz="3740"/>
            </a:lvl5pPr>
            <a:lvl6pPr marL="5346700" indent="0" algn="ctr">
              <a:buNone/>
              <a:defRPr sz="3740"/>
            </a:lvl6pPr>
            <a:lvl7pPr marL="6416040" indent="0" algn="ctr">
              <a:buNone/>
              <a:defRPr sz="3740"/>
            </a:lvl7pPr>
            <a:lvl8pPr marL="7485380" indent="0" algn="ctr">
              <a:buNone/>
              <a:defRPr sz="3740"/>
            </a:lvl8pPr>
            <a:lvl9pPr marL="8555355" indent="0" algn="ctr">
              <a:buNone/>
              <a:defRPr sz="374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1470409" y="2460991"/>
            <a:ext cx="18446945" cy="2480419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6225" y="1153185"/>
            <a:ext cx="18446945" cy="5914678"/>
          </a:xfrm>
        </p:spPr>
        <p:txBody>
          <a:bodyPr anchor="ctr" anchorCtr="0">
            <a:normAutofit/>
          </a:bodyPr>
          <a:lstStyle>
            <a:lvl1pPr>
              <a:defRPr sz="1029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6225" y="8145960"/>
            <a:ext cx="18446945" cy="19415721"/>
          </a:xfrm>
        </p:spPr>
        <p:txBody>
          <a:bodyPr>
            <a:normAutofit/>
          </a:bodyPr>
          <a:lstStyle>
            <a:lvl1pPr>
              <a:defRPr sz="65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561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46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421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421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59267" y="2093250"/>
            <a:ext cx="18082636" cy="18264562"/>
          </a:xfrm>
        </p:spPr>
        <p:txBody>
          <a:bodyPr anchor="b">
            <a:normAutofit/>
          </a:bodyPr>
          <a:lstStyle>
            <a:lvl1pPr>
              <a:defRPr sz="14035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59269" y="20569999"/>
            <a:ext cx="18082634" cy="2889398"/>
          </a:xfrm>
        </p:spPr>
        <p:txBody>
          <a:bodyPr>
            <a:normAutofit/>
          </a:bodyPr>
          <a:lstStyle>
            <a:lvl1pPr marL="0" indent="0">
              <a:buNone/>
              <a:defRPr sz="5615">
                <a:solidFill>
                  <a:schemeClr val="tx1"/>
                </a:solidFill>
              </a:defRPr>
            </a:lvl1pPr>
            <a:lvl2pPr marL="1069340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868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2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736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70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604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538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535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6225" y="1153185"/>
            <a:ext cx="18446945" cy="5914678"/>
          </a:xfrm>
        </p:spPr>
        <p:txBody>
          <a:bodyPr>
            <a:normAutofit/>
          </a:bodyPr>
          <a:lstStyle>
            <a:lvl1pPr>
              <a:defRPr sz="1029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36225" y="8145960"/>
            <a:ext cx="9089799" cy="1941572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65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561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46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421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421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493371" y="8145960"/>
            <a:ext cx="9089799" cy="1941572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65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5615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468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421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421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3194" y="1629192"/>
            <a:ext cx="18446945" cy="5914678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3194" y="7786036"/>
            <a:ext cx="9048025" cy="3676305"/>
          </a:xfrm>
        </p:spPr>
        <p:txBody>
          <a:bodyPr anchor="b">
            <a:normAutofit/>
          </a:bodyPr>
          <a:lstStyle>
            <a:lvl1pPr marL="0" indent="0">
              <a:buNone/>
              <a:defRPr sz="6550" b="0"/>
            </a:lvl1pPr>
            <a:lvl2pPr marL="1069340" indent="0">
              <a:buNone/>
              <a:defRPr sz="4680" b="1"/>
            </a:lvl2pPr>
            <a:lvl3pPr marL="2138680" indent="0">
              <a:buNone/>
              <a:defRPr sz="4210" b="1"/>
            </a:lvl3pPr>
            <a:lvl4pPr marL="3208020" indent="0">
              <a:buNone/>
              <a:defRPr sz="3740" b="1"/>
            </a:lvl4pPr>
            <a:lvl5pPr marL="4277360" indent="0">
              <a:buNone/>
              <a:defRPr sz="3740" b="1"/>
            </a:lvl5pPr>
            <a:lvl6pPr marL="5346700" indent="0">
              <a:buNone/>
              <a:defRPr sz="3740" b="1"/>
            </a:lvl6pPr>
            <a:lvl7pPr marL="6416040" indent="0">
              <a:buNone/>
              <a:defRPr sz="3740" b="1"/>
            </a:lvl7pPr>
            <a:lvl8pPr marL="7485380" indent="0">
              <a:buNone/>
              <a:defRPr sz="3740" b="1"/>
            </a:lvl8pPr>
            <a:lvl9pPr marL="8555355" indent="0">
              <a:buNone/>
              <a:defRPr sz="374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73194" y="11670878"/>
            <a:ext cx="9048025" cy="159474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827555" y="7786036"/>
            <a:ext cx="9092585" cy="3676305"/>
          </a:xfrm>
        </p:spPr>
        <p:txBody>
          <a:bodyPr anchor="b">
            <a:normAutofit/>
          </a:bodyPr>
          <a:lstStyle>
            <a:lvl1pPr marL="0" indent="0">
              <a:buNone/>
              <a:defRPr sz="6550" b="0"/>
            </a:lvl1pPr>
            <a:lvl2pPr marL="1069340" indent="0">
              <a:buNone/>
              <a:defRPr sz="4680" b="1"/>
            </a:lvl2pPr>
            <a:lvl3pPr marL="2138680" indent="0">
              <a:buNone/>
              <a:defRPr sz="4210" b="1"/>
            </a:lvl3pPr>
            <a:lvl4pPr marL="3208020" indent="0">
              <a:buNone/>
              <a:defRPr sz="3740" b="1"/>
            </a:lvl4pPr>
            <a:lvl5pPr marL="4277360" indent="0">
              <a:buNone/>
              <a:defRPr sz="3740" b="1"/>
            </a:lvl5pPr>
            <a:lvl6pPr marL="5346700" indent="0">
              <a:buNone/>
              <a:defRPr sz="3740" b="1"/>
            </a:lvl6pPr>
            <a:lvl7pPr marL="6416040" indent="0">
              <a:buNone/>
              <a:defRPr sz="3740" b="1"/>
            </a:lvl7pPr>
            <a:lvl8pPr marL="7485380" indent="0">
              <a:buNone/>
              <a:defRPr sz="3740" b="1"/>
            </a:lvl8pPr>
            <a:lvl9pPr marL="8555355" indent="0">
              <a:buNone/>
              <a:defRPr sz="374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827555" y="11670878"/>
            <a:ext cx="9092585" cy="159474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0409" y="12342902"/>
            <a:ext cx="18446945" cy="5914678"/>
          </a:xfrm>
        </p:spPr>
        <p:txBody>
          <a:bodyPr>
            <a:normAutofit/>
          </a:bodyPr>
          <a:lstStyle>
            <a:lvl1pPr algn="ctr">
              <a:defRPr sz="1029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34553" y="566675"/>
            <a:ext cx="7306784" cy="7140111"/>
          </a:xfrm>
        </p:spPr>
        <p:txBody>
          <a:bodyPr anchor="ctr" anchorCtr="0">
            <a:normAutofit/>
          </a:bodyPr>
          <a:lstStyle>
            <a:lvl1pPr>
              <a:defRPr sz="7485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9094009" y="3419481"/>
            <a:ext cx="10205105" cy="22731478"/>
          </a:xfrm>
        </p:spPr>
        <p:txBody>
          <a:bodyPr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680" indent="0">
              <a:buNone/>
              <a:defRPr sz="5615"/>
            </a:lvl3pPr>
            <a:lvl4pPr marL="3208020" indent="0">
              <a:buNone/>
              <a:defRPr sz="4680"/>
            </a:lvl4pPr>
            <a:lvl5pPr marL="4277360" indent="0">
              <a:buNone/>
              <a:defRPr sz="4680"/>
            </a:lvl5pPr>
            <a:lvl6pPr marL="5346700" indent="0">
              <a:buNone/>
              <a:defRPr sz="4680"/>
            </a:lvl6pPr>
            <a:lvl7pPr marL="6416040" indent="0">
              <a:buNone/>
              <a:defRPr sz="4680"/>
            </a:lvl7pPr>
            <a:lvl8pPr marL="7485380" indent="0">
              <a:buNone/>
              <a:defRPr sz="4680"/>
            </a:lvl8pPr>
            <a:lvl9pPr marL="8555355" indent="0">
              <a:buNone/>
              <a:defRPr sz="468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3465" y="9180143"/>
            <a:ext cx="7306784" cy="1700735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4680"/>
            </a:lvl1pPr>
            <a:lvl2pPr marL="1069340" indent="0">
              <a:buNone/>
              <a:defRPr sz="3275"/>
            </a:lvl2pPr>
            <a:lvl3pPr marL="2138680" indent="0">
              <a:buNone/>
              <a:defRPr sz="2805"/>
            </a:lvl3pPr>
            <a:lvl4pPr marL="3208020" indent="0">
              <a:buNone/>
              <a:defRPr sz="2340"/>
            </a:lvl4pPr>
            <a:lvl5pPr marL="4277360" indent="0">
              <a:buNone/>
              <a:defRPr sz="2340"/>
            </a:lvl5pPr>
            <a:lvl6pPr marL="5346700" indent="0">
              <a:buNone/>
              <a:defRPr sz="2340"/>
            </a:lvl6pPr>
            <a:lvl7pPr marL="6416040" indent="0">
              <a:buNone/>
              <a:defRPr sz="2340"/>
            </a:lvl7pPr>
            <a:lvl8pPr marL="7485380" indent="0">
              <a:buNone/>
              <a:defRPr sz="2340"/>
            </a:lvl8pPr>
            <a:lvl9pPr marL="8555355" indent="0">
              <a:buNone/>
              <a:defRPr sz="234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234558" y="1629192"/>
            <a:ext cx="2682796" cy="25932489"/>
          </a:xfrm>
        </p:spPr>
        <p:txBody>
          <a:bodyPr vert="eaVert">
            <a:normAutofit/>
          </a:bodyPr>
          <a:lstStyle>
            <a:lvl1pPr>
              <a:defRPr sz="1029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70409" y="1629192"/>
            <a:ext cx="15577627" cy="2593248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470409" y="1629192"/>
            <a:ext cx="18446945" cy="5914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0409" y="8145960"/>
            <a:ext cx="18446945" cy="19415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470409" y="28362108"/>
            <a:ext cx="4812247" cy="162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7084696" y="28362108"/>
            <a:ext cx="7218370" cy="162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5105107" y="28362108"/>
            <a:ext cx="4812247" cy="162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2138680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680" rtl="0" eaLnBrk="1" latinLnBrk="0" hangingPunct="1">
        <a:lnSpc>
          <a:spcPct val="90000"/>
        </a:lnSpc>
        <a:spcBef>
          <a:spcPct val="469000"/>
        </a:spcBef>
        <a:buFont typeface="Arial" panose="020B07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704020202020204" pitchFamily="34" charset="0"/>
        <a:buChar char="•"/>
        <a:defRPr sz="5615" kern="1200">
          <a:solidFill>
            <a:schemeClr val="tx1"/>
          </a:solidFill>
          <a:latin typeface="+mn-lt"/>
          <a:ea typeface="+mn-ea"/>
          <a:cs typeface="+mn-cs"/>
        </a:defRPr>
      </a:lvl2pPr>
      <a:lvl3pPr marL="2673350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7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2690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7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30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7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70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7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10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7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50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7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90025" indent="-534670" algn="l" defTabSz="2138680" rtl="0" eaLnBrk="1" latinLnBrk="0" hangingPunct="1">
        <a:lnSpc>
          <a:spcPct val="90000"/>
        </a:lnSpc>
        <a:spcBef>
          <a:spcPct val="235000"/>
        </a:spcBef>
        <a:buFont typeface="Arial" panose="020B07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8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2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6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0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4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380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5355" algn="l" defTabSz="213868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jpeg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5" Type="http://schemas.openxmlformats.org/officeDocument/2006/relationships/notesSlide" Target="../notesSlides/notesSlide1.xml"/><Relationship Id="rId54" Type="http://schemas.openxmlformats.org/officeDocument/2006/relationships/slideLayout" Target="../slideLayouts/slideLayout1.xml"/><Relationship Id="rId53" Type="http://schemas.openxmlformats.org/officeDocument/2006/relationships/image" Target="../media/image15.png"/><Relationship Id="rId52" Type="http://schemas.openxmlformats.org/officeDocument/2006/relationships/tags" Target="../tags/tag37.xml"/><Relationship Id="rId51" Type="http://schemas.openxmlformats.org/officeDocument/2006/relationships/image" Target="../media/image14.png"/><Relationship Id="rId50" Type="http://schemas.openxmlformats.org/officeDocument/2006/relationships/tags" Target="../tags/tag36.xml"/><Relationship Id="rId5" Type="http://schemas.openxmlformats.org/officeDocument/2006/relationships/tags" Target="../tags/tag5.xml"/><Relationship Id="rId49" Type="http://schemas.openxmlformats.org/officeDocument/2006/relationships/image" Target="../media/image13.png"/><Relationship Id="rId48" Type="http://schemas.openxmlformats.org/officeDocument/2006/relationships/tags" Target="../tags/tag35.xml"/><Relationship Id="rId47" Type="http://schemas.openxmlformats.org/officeDocument/2006/relationships/tags" Target="../tags/tag34.xml"/><Relationship Id="rId46" Type="http://schemas.openxmlformats.org/officeDocument/2006/relationships/tags" Target="../tags/tag33.xml"/><Relationship Id="rId45" Type="http://schemas.openxmlformats.org/officeDocument/2006/relationships/tags" Target="../tags/tag32.xml"/><Relationship Id="rId44" Type="http://schemas.openxmlformats.org/officeDocument/2006/relationships/tags" Target="../tags/tag31.xml"/><Relationship Id="rId43" Type="http://schemas.openxmlformats.org/officeDocument/2006/relationships/image" Target="../media/image12.png"/><Relationship Id="rId42" Type="http://schemas.openxmlformats.org/officeDocument/2006/relationships/tags" Target="../tags/tag30.xml"/><Relationship Id="rId41" Type="http://schemas.openxmlformats.org/officeDocument/2006/relationships/hyperlink" Target="https://github.com/tsinghua-fib-lab/DRL-urban-planning" TargetMode="External"/><Relationship Id="rId40" Type="http://schemas.openxmlformats.org/officeDocument/2006/relationships/tags" Target="../tags/tag29.xml"/><Relationship Id="rId4" Type="http://schemas.openxmlformats.org/officeDocument/2006/relationships/tags" Target="../tags/tag4.xml"/><Relationship Id="rId39" Type="http://schemas.openxmlformats.org/officeDocument/2006/relationships/image" Target="../media/image11.emf"/><Relationship Id="rId38" Type="http://schemas.openxmlformats.org/officeDocument/2006/relationships/tags" Target="../tags/tag28.xml"/><Relationship Id="rId37" Type="http://schemas.openxmlformats.org/officeDocument/2006/relationships/image" Target="../media/image10.png"/><Relationship Id="rId36" Type="http://schemas.openxmlformats.org/officeDocument/2006/relationships/tags" Target="../tags/tag27.xml"/><Relationship Id="rId35" Type="http://schemas.openxmlformats.org/officeDocument/2006/relationships/image" Target="../media/image9.png"/><Relationship Id="rId34" Type="http://schemas.openxmlformats.org/officeDocument/2006/relationships/tags" Target="../tags/tag26.xml"/><Relationship Id="rId33" Type="http://schemas.openxmlformats.org/officeDocument/2006/relationships/tags" Target="../tags/tag25.xml"/><Relationship Id="rId32" Type="http://schemas.openxmlformats.org/officeDocument/2006/relationships/image" Target="../media/image8.png"/><Relationship Id="rId31" Type="http://schemas.openxmlformats.org/officeDocument/2006/relationships/tags" Target="../tags/tag24.xml"/><Relationship Id="rId30" Type="http://schemas.openxmlformats.org/officeDocument/2006/relationships/image" Target="../media/image7.tiff"/><Relationship Id="rId3" Type="http://schemas.openxmlformats.org/officeDocument/2006/relationships/tags" Target="../tags/tag3.xml"/><Relationship Id="rId29" Type="http://schemas.openxmlformats.org/officeDocument/2006/relationships/tags" Target="../tags/tag23.xml"/><Relationship Id="rId28" Type="http://schemas.openxmlformats.org/officeDocument/2006/relationships/tags" Target="../tags/tag22.xml"/><Relationship Id="rId27" Type="http://schemas.openxmlformats.org/officeDocument/2006/relationships/tags" Target="../tags/tag21.xml"/><Relationship Id="rId26" Type="http://schemas.openxmlformats.org/officeDocument/2006/relationships/tags" Target="../tags/tag20.xml"/><Relationship Id="rId25" Type="http://schemas.openxmlformats.org/officeDocument/2006/relationships/image" Target="../media/image6.png"/><Relationship Id="rId24" Type="http://schemas.openxmlformats.org/officeDocument/2006/relationships/tags" Target="../tags/tag19.xml"/><Relationship Id="rId23" Type="http://schemas.openxmlformats.org/officeDocument/2006/relationships/image" Target="../media/image5.tiff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tags" Target="../tags/tag2.xml"/><Relationship Id="rId19" Type="http://schemas.openxmlformats.org/officeDocument/2006/relationships/tags" Target="../tags/tag15.xml"/><Relationship Id="rId18" Type="http://schemas.openxmlformats.org/officeDocument/2006/relationships/image" Target="../media/image4.tiff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image" Target="../media/image2.png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同侧圆角矩形 88"/>
          <p:cNvSpPr/>
          <p:nvPr/>
        </p:nvSpPr>
        <p:spPr>
          <a:xfrm rot="10800000">
            <a:off x="0" y="29345890"/>
            <a:ext cx="21387435" cy="1247775"/>
          </a:xfrm>
          <a:prstGeom prst="round2SameRect">
            <a:avLst>
              <a:gd name="adj1" fmla="val 0"/>
              <a:gd name="adj2" fmla="val 34300"/>
            </a:avLst>
          </a:prstGeom>
          <a:gradFill>
            <a:gsLst>
              <a:gs pos="0">
                <a:srgbClr val="7030A0">
                  <a:alpha val="100000"/>
                </a:srgbClr>
              </a:gs>
              <a:gs pos="43000">
                <a:schemeClr val="bg1"/>
              </a:gs>
            </a:gsLst>
            <a:lin ang="5400000" scaled="0"/>
          </a:gradFill>
          <a:ln w="12700" cap="flat" cmpd="sng">
            <a:noFill/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449464" y="4489052"/>
            <a:ext cx="10096426" cy="566034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/>
              <a:t>Introduction</a:t>
            </a:r>
            <a:endParaRPr lang="en-US" sz="2800" b="1" u="sng" dirty="0"/>
          </a:p>
        </p:txBody>
      </p:sp>
      <p:sp>
        <p:nvSpPr>
          <p:cNvPr id="15" name="Text Placeholder 4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0846677" y="4440476"/>
            <a:ext cx="10093829" cy="556260"/>
          </a:xfrm>
          <a:prstGeom prst="rect">
            <a:avLst/>
          </a:prstGeom>
          <a:noFill/>
        </p:spPr>
        <p:txBody>
          <a:bodyPr wrap="square" lIns="63307" tIns="63307" rIns="63307" bIns="63307" anchor="t" anchorCtr="0">
            <a:spAutoFit/>
          </a:bodyPr>
          <a:lstStyle>
            <a:lvl1pPr marL="0" indent="0" algn="ctr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800" b="1" u="sng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8880" indent="-94932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57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49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04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[Section C] </a:t>
            </a:r>
            <a:endParaRPr lang="en-US" altLang="zh-CN" dirty="0"/>
          </a:p>
        </p:txBody>
      </p:sp>
      <p:sp>
        <p:nvSpPr>
          <p:cNvPr id="17" name="Text Placeholder 6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0846678" y="12987109"/>
            <a:ext cx="10091055" cy="556260"/>
          </a:xfrm>
          <a:prstGeom prst="rect">
            <a:avLst/>
          </a:prstGeom>
          <a:noFill/>
        </p:spPr>
        <p:txBody>
          <a:bodyPr wrap="square" lIns="63307" tIns="63307" rIns="63307" bIns="63307" anchor="t" anchorCtr="0">
            <a:spAutoFit/>
          </a:bodyPr>
          <a:lstStyle>
            <a:lvl1pPr marL="0" indent="0" algn="ctr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800" b="1" u="sng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8880" indent="-94932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57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49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04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[Section D] </a:t>
            </a:r>
            <a:endParaRPr lang="en-US" altLang="zh-CN" dirty="0"/>
          </a:p>
        </p:txBody>
      </p:sp>
      <p:sp>
        <p:nvSpPr>
          <p:cNvPr id="23" name="Text Placeholder 7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0842809" y="13333052"/>
            <a:ext cx="10094924" cy="623570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Comparison with existing approaches</a:t>
            </a:r>
            <a:endParaRPr lang="en-US" b="1" dirty="0"/>
          </a:p>
        </p:txBody>
      </p:sp>
      <p:sp>
        <p:nvSpPr>
          <p:cNvPr id="24" name="Text Placeholder 8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10854502" y="26163265"/>
            <a:ext cx="10086003" cy="556260"/>
          </a:xfrm>
          <a:prstGeom prst="rect">
            <a:avLst/>
          </a:prstGeom>
          <a:noFill/>
        </p:spPr>
        <p:txBody>
          <a:bodyPr wrap="square" lIns="63307" tIns="63307" rIns="63307" bIns="63307" anchor="t" anchorCtr="0">
            <a:spAutoFit/>
          </a:bodyPr>
          <a:lstStyle>
            <a:lvl1pPr marL="0" indent="0" algn="ctr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800" b="1" u="sng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8880" indent="-94932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57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49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04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[References] </a:t>
            </a:r>
            <a:endParaRPr lang="en-US" altLang="zh-CN" dirty="0"/>
          </a:p>
        </p:txBody>
      </p:sp>
      <p:sp>
        <p:nvSpPr>
          <p:cNvPr id="27" name="Text Placeholder 9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10846678" y="26738508"/>
            <a:ext cx="10091055" cy="931545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Spatial Planning of Urban Communities via Deep Reinforcement Learning</a:t>
            </a:r>
            <a:r>
              <a:rPr lang="en-US" dirty="0"/>
              <a:t>, </a:t>
            </a:r>
            <a:r>
              <a:rPr lang="en-US" altLang="zh-CN" dirty="0"/>
              <a:t>Y. Zheng, Y. Lin, L. Zhao, T. Wu, D. </a:t>
            </a:r>
            <a:r>
              <a:rPr lang="en-US" altLang="zh-CN" dirty="0" err="1"/>
              <a:t>Jin</a:t>
            </a:r>
            <a:r>
              <a:rPr lang="en-US" altLang="zh-CN" dirty="0"/>
              <a:t>, Yong Li, </a:t>
            </a:r>
            <a:r>
              <a:rPr lang="en-US" dirty="0"/>
              <a:t>in </a:t>
            </a:r>
            <a:r>
              <a:rPr lang="en-US" b="1" i="1" dirty="0"/>
              <a:t>Nature Computational Science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2" name="Text Placeholder 10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989264" y="5380651"/>
            <a:ext cx="5704196" cy="2101215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Current issues of centralized urban planning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traffic congestion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climate change (CO2, NO2 emissions)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inequality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health risk</a:t>
            </a:r>
            <a:endParaRPr lang="en-US" dirty="0"/>
          </a:p>
        </p:txBody>
      </p:sp>
      <p:pic>
        <p:nvPicPr>
          <p:cNvPr id="46" name="Picture 2" descr="What's Up With That: Building Bigger Roads Actually Makes Traffic Worse |  WIRED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098" y="5397161"/>
            <a:ext cx="2939213" cy="19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10"/>
          <p:cNvSpPr txBox="1"/>
          <p:nvPr>
            <p:custDataLst>
              <p:tags r:id="rId10"/>
            </p:custDataLst>
          </p:nvPr>
        </p:nvSpPr>
        <p:spPr>
          <a:xfrm>
            <a:off x="989264" y="7490811"/>
            <a:ext cx="5704196" cy="1731645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 new trend of urban planning: 15-minute city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high spatial efficiency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more accessible to basic urban services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more sustainable and inclusive</a:t>
            </a:r>
            <a:endParaRPr lang="en-US" dirty="0"/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92" y="7354049"/>
            <a:ext cx="3251225" cy="2165367"/>
          </a:xfrm>
          <a:prstGeom prst="rect">
            <a:avLst/>
          </a:prstGeom>
        </p:spPr>
      </p:pic>
      <p:sp>
        <p:nvSpPr>
          <p:cNvPr id="53" name="Text Placeholder 10"/>
          <p:cNvSpPr txBox="1"/>
          <p:nvPr>
            <p:custDataLst>
              <p:tags r:id="rId13"/>
            </p:custDataLst>
          </p:nvPr>
        </p:nvSpPr>
        <p:spPr>
          <a:xfrm>
            <a:off x="989263" y="9509873"/>
            <a:ext cx="6129836" cy="1731645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Why AI for urban planning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accuracy in complex and multi-objective tasks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efficiency and flexibility in generating adaptive plans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success in similar planning tasks: Go, chip design</a:t>
            </a:r>
            <a:endParaRPr lang="en-US" dirty="0"/>
          </a:p>
        </p:txBody>
      </p:sp>
      <p:pic>
        <p:nvPicPr>
          <p:cNvPr id="56" name="图片 55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r="3487"/>
          <a:stretch>
            <a:fillRect/>
          </a:stretch>
        </p:blipFill>
        <p:spPr>
          <a:xfrm>
            <a:off x="7119098" y="9514787"/>
            <a:ext cx="2939213" cy="1721397"/>
          </a:xfrm>
          <a:prstGeom prst="rect">
            <a:avLst/>
          </a:prstGeom>
        </p:spPr>
      </p:pic>
      <p:sp>
        <p:nvSpPr>
          <p:cNvPr id="57" name="Text Placeholder 3"/>
          <p:cNvSpPr txBox="1"/>
          <p:nvPr>
            <p:custDataLst>
              <p:tags r:id="rId16"/>
            </p:custDataLst>
          </p:nvPr>
        </p:nvSpPr>
        <p:spPr>
          <a:xfrm>
            <a:off x="449464" y="12090058"/>
            <a:ext cx="10096426" cy="556260"/>
          </a:xfrm>
          <a:prstGeom prst="rect">
            <a:avLst/>
          </a:prstGeom>
          <a:noFill/>
        </p:spPr>
        <p:txBody>
          <a:bodyPr wrap="square" lIns="63307" tIns="63307" rIns="63307" bIns="63307" anchor="t" anchorCtr="0">
            <a:spAutoFit/>
          </a:bodyPr>
          <a:lstStyle>
            <a:lvl1pPr marL="0" indent="0" algn="ctr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800" b="1" u="sng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8880" indent="-94932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57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49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04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[Section A] </a:t>
            </a:r>
            <a:endParaRPr lang="en-US" dirty="0"/>
          </a:p>
        </p:txBody>
      </p:sp>
      <p:pic>
        <p:nvPicPr>
          <p:cNvPr id="58" name="图片 5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7" y="12930098"/>
            <a:ext cx="9130697" cy="3398872"/>
          </a:xfrm>
          <a:prstGeom prst="rect">
            <a:avLst/>
          </a:prstGeom>
        </p:spPr>
      </p:pic>
      <p:sp>
        <p:nvSpPr>
          <p:cNvPr id="59" name="Text Placeholder 10"/>
          <p:cNvSpPr txBox="1"/>
          <p:nvPr>
            <p:custDataLst>
              <p:tags r:id="rId19"/>
            </p:custDataLst>
          </p:nvPr>
        </p:nvSpPr>
        <p:spPr>
          <a:xfrm>
            <a:off x="989262" y="16477491"/>
            <a:ext cx="4388692" cy="1362075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Stage I: Land Use Planning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place one facility at each step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reward: accessibility (15-min city)</a:t>
            </a:r>
            <a:endParaRPr lang="en-US" dirty="0"/>
          </a:p>
        </p:txBody>
      </p:sp>
      <p:sp>
        <p:nvSpPr>
          <p:cNvPr id="60" name="Text Placeholder 10"/>
          <p:cNvSpPr txBox="1"/>
          <p:nvPr>
            <p:custDataLst>
              <p:tags r:id="rId20"/>
            </p:custDataLst>
          </p:nvPr>
        </p:nvSpPr>
        <p:spPr>
          <a:xfrm>
            <a:off x="5560947" y="16477491"/>
            <a:ext cx="4749989" cy="1362075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Stage II: Road Planning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place one road segment at each step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reward: traffic (density, connectivity)</a:t>
            </a:r>
            <a:endParaRPr lang="en-US" dirty="0"/>
          </a:p>
        </p:txBody>
      </p:sp>
      <p:sp>
        <p:nvSpPr>
          <p:cNvPr id="61" name="Text Placeholder 3"/>
          <p:cNvSpPr txBox="1"/>
          <p:nvPr>
            <p:custDataLst>
              <p:tags r:id="rId21"/>
            </p:custDataLst>
          </p:nvPr>
        </p:nvSpPr>
        <p:spPr>
          <a:xfrm>
            <a:off x="440619" y="18626909"/>
            <a:ext cx="10096426" cy="556260"/>
          </a:xfrm>
          <a:prstGeom prst="rect">
            <a:avLst/>
          </a:prstGeom>
          <a:noFill/>
        </p:spPr>
        <p:txBody>
          <a:bodyPr wrap="square" lIns="63307" tIns="63307" rIns="63307" bIns="63307" anchor="t" anchorCtr="0">
            <a:spAutoFit/>
          </a:bodyPr>
          <a:lstStyle>
            <a:lvl1pPr marL="0" indent="0" algn="ctr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800" b="1" u="sng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68880" indent="-94932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9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57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49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04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[Section B] </a:t>
            </a:r>
            <a:endParaRPr lang="en-US" altLang="zh-CN" dirty="0"/>
          </a:p>
        </p:txBody>
      </p:sp>
      <p:pic>
        <p:nvPicPr>
          <p:cNvPr id="62" name="图片 61"/>
          <p:cNvPicPr>
            <a:picLocks noChangeAspect="1"/>
          </p:cNvPicPr>
          <p:nvPr>
            <p:custDataLst>
              <p:tags r:id="rId22"/>
            </p:custDataLst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/>
          <a:stretch>
            <a:fillRect/>
          </a:stretch>
        </p:blipFill>
        <p:spPr>
          <a:xfrm>
            <a:off x="787737" y="23715270"/>
            <a:ext cx="5418055" cy="4140232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05877" y="19485553"/>
            <a:ext cx="9051057" cy="3720490"/>
          </a:xfrm>
          <a:prstGeom prst="rect">
            <a:avLst/>
          </a:prstGeom>
        </p:spPr>
      </p:pic>
      <p:sp>
        <p:nvSpPr>
          <p:cNvPr id="64" name="Text Placeholder 10"/>
          <p:cNvSpPr txBox="1"/>
          <p:nvPr>
            <p:custDataLst>
              <p:tags r:id="rId26"/>
            </p:custDataLst>
          </p:nvPr>
        </p:nvSpPr>
        <p:spPr>
          <a:xfrm>
            <a:off x="6320993" y="23923281"/>
            <a:ext cx="4388692" cy="1362075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Stage I: Land Use Planning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edge selection on the graph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topology changes after selection</a:t>
            </a:r>
            <a:endParaRPr lang="en-US" dirty="0"/>
          </a:p>
        </p:txBody>
      </p:sp>
      <p:sp>
        <p:nvSpPr>
          <p:cNvPr id="65" name="Text Placeholder 10"/>
          <p:cNvSpPr txBox="1"/>
          <p:nvPr>
            <p:custDataLst>
              <p:tags r:id="rId27"/>
            </p:custDataLst>
          </p:nvPr>
        </p:nvSpPr>
        <p:spPr>
          <a:xfrm>
            <a:off x="6320993" y="26077204"/>
            <a:ext cx="4388692" cy="1362075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Stage II: Road Planning</a:t>
            </a:r>
            <a:endParaRPr lang="en-U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node selection on the graph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attribute changes after selection</a:t>
            </a:r>
            <a:endParaRPr lang="en-US" dirty="0"/>
          </a:p>
        </p:txBody>
      </p:sp>
      <p:sp>
        <p:nvSpPr>
          <p:cNvPr id="66" name="Text Placeholder 5"/>
          <p:cNvSpPr txBox="1"/>
          <p:nvPr>
            <p:custDataLst>
              <p:tags r:id="rId28"/>
            </p:custDataLst>
          </p:nvPr>
        </p:nvSpPr>
        <p:spPr>
          <a:xfrm>
            <a:off x="10846677" y="5060057"/>
            <a:ext cx="10093829" cy="623570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A Deep Reinforcement Learning Model with Graph Neural Networks</a:t>
            </a:r>
            <a:endParaRPr lang="en-US" b="1" dirty="0"/>
          </a:p>
        </p:txBody>
      </p:sp>
      <p:pic>
        <p:nvPicPr>
          <p:cNvPr id="67" name="图片 66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814" y="5582442"/>
            <a:ext cx="9880775" cy="7394222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11005872" y="14002953"/>
            <a:ext cx="9778396" cy="2617667"/>
          </a:xfrm>
          <a:prstGeom prst="rect">
            <a:avLst/>
          </a:prstGeom>
        </p:spPr>
      </p:pic>
      <p:sp>
        <p:nvSpPr>
          <p:cNvPr id="69" name="Text Placeholder 7"/>
          <p:cNvSpPr txBox="1"/>
          <p:nvPr>
            <p:custDataLst>
              <p:tags r:id="rId33"/>
            </p:custDataLst>
          </p:nvPr>
        </p:nvSpPr>
        <p:spPr>
          <a:xfrm>
            <a:off x="10854502" y="21687476"/>
            <a:ext cx="10094924" cy="623570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Collaboration with human designers</a:t>
            </a:r>
            <a:endParaRPr lang="en-US" b="1" dirty="0"/>
          </a:p>
        </p:txBody>
      </p:sp>
      <p:pic>
        <p:nvPicPr>
          <p:cNvPr id="70" name="图片 69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11036945" y="16585772"/>
            <a:ext cx="9706650" cy="487476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11036945" y="22262697"/>
            <a:ext cx="6708818" cy="3675789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>
            <p:custDataLst>
              <p:tags r:id="rId38"/>
            </p:custDataLst>
          </p:nvPr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51198"/>
          <a:stretch>
            <a:fillRect/>
          </a:stretch>
        </p:blipFill>
        <p:spPr>
          <a:xfrm>
            <a:off x="17992829" y="21973785"/>
            <a:ext cx="2886760" cy="3984785"/>
          </a:xfrm>
          <a:prstGeom prst="rect">
            <a:avLst/>
          </a:prstGeom>
        </p:spPr>
      </p:pic>
      <p:sp>
        <p:nvSpPr>
          <p:cNvPr id="73" name="Text Placeholder 9"/>
          <p:cNvSpPr txBox="1"/>
          <p:nvPr>
            <p:custDataLst>
              <p:tags r:id="rId40"/>
            </p:custDataLst>
          </p:nvPr>
        </p:nvSpPr>
        <p:spPr>
          <a:xfrm>
            <a:off x="10842809" y="27597996"/>
            <a:ext cx="10091055" cy="623570"/>
          </a:xfrm>
          <a:prstGeom prst="rect">
            <a:avLst/>
          </a:prstGeom>
        </p:spPr>
        <p:txBody>
          <a:bodyPr wrap="square" lIns="158267" tIns="158267" rIns="158267" bIns="158267" anchor="t" anchorCtr="0">
            <a:spAutoFit/>
          </a:bodyPr>
          <a:lstStyle>
            <a:lvl1pPr marL="0" indent="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1028700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424305" indent="-39560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859915" indent="-434975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–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176145" indent="-31623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»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GitHub: </a:t>
            </a:r>
            <a:r>
              <a:rPr lang="en-US" dirty="0">
                <a:hlinkClick r:id="rId41"/>
              </a:rPr>
              <a:t>https://</a:t>
            </a:r>
            <a:r>
              <a:rPr lang="en-US" dirty="0" err="1">
                <a:hlinkClick r:id="rId41"/>
              </a:rPr>
              <a:t>github.com</a:t>
            </a:r>
            <a:r>
              <a:rPr lang="en-US" dirty="0">
                <a:hlinkClick r:id="rId41"/>
              </a:rPr>
              <a:t>/</a:t>
            </a:r>
            <a:r>
              <a:rPr lang="en-US" dirty="0" err="1">
                <a:hlinkClick r:id="rId41"/>
              </a:rPr>
              <a:t>tsinghua</a:t>
            </a:r>
            <a:r>
              <a:rPr lang="en-US" dirty="0">
                <a:hlinkClick r:id="rId41"/>
              </a:rPr>
              <a:t>-fib-lab/DRL-urban-planning</a:t>
            </a:r>
            <a:endParaRPr lang="en-US" dirty="0"/>
          </a:p>
        </p:txBody>
      </p:sp>
      <p:pic>
        <p:nvPicPr>
          <p:cNvPr id="79" name="图片 78" descr="favicon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700405" y="29202380"/>
            <a:ext cx="3988435" cy="781050"/>
          </a:xfrm>
          <a:prstGeom prst="rect">
            <a:avLst/>
          </a:prstGeom>
        </p:spPr>
      </p:pic>
      <p:sp>
        <p:nvSpPr>
          <p:cNvPr id="80" name="圆角矩形 79"/>
          <p:cNvSpPr/>
          <p:nvPr/>
        </p:nvSpPr>
        <p:spPr>
          <a:xfrm>
            <a:off x="421640" y="4065905"/>
            <a:ext cx="10095865" cy="24669750"/>
          </a:xfrm>
          <a:prstGeom prst="roundRect">
            <a:avLst>
              <a:gd name="adj" fmla="val 5853"/>
            </a:avLst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1" name="圆角矩形 80"/>
          <p:cNvSpPr/>
          <p:nvPr>
            <p:custDataLst>
              <p:tags r:id="rId44"/>
            </p:custDataLst>
          </p:nvPr>
        </p:nvSpPr>
        <p:spPr>
          <a:xfrm>
            <a:off x="10859135" y="4067810"/>
            <a:ext cx="10095865" cy="24670385"/>
          </a:xfrm>
          <a:prstGeom prst="roundRect">
            <a:avLst>
              <a:gd name="adj" fmla="val 5853"/>
            </a:avLst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635" y="-1270"/>
            <a:ext cx="21441410" cy="3719830"/>
          </a:xfrm>
          <a:prstGeom prst="rect">
            <a:avLst/>
          </a:prstGeom>
          <a:gradFill>
            <a:gsLst>
              <a:gs pos="0">
                <a:srgbClr val="7030A0"/>
              </a:gs>
              <a:gs pos="70000">
                <a:schemeClr val="accent3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Text Placeholder 11"/>
          <p:cNvSpPr>
            <a:spLocks noGrp="1"/>
          </p:cNvSpPr>
          <p:nvPr>
            <p:custDataLst>
              <p:tags r:id="rId45"/>
            </p:custDataLst>
          </p:nvPr>
        </p:nvSpPr>
        <p:spPr>
          <a:xfrm>
            <a:off x="445135" y="3062605"/>
            <a:ext cx="13140690" cy="610870"/>
          </a:xfrm>
          <a:prstGeom prst="rect">
            <a:avLst/>
          </a:prstGeom>
        </p:spPr>
        <p:txBody>
          <a:bodyPr wrap="square" lIns="54681" tIns="27341" rIns="54681" bIns="27341" anchor="t" anchorCtr="0">
            <a:noAutofit/>
          </a:bodyPr>
          <a:lstStyle>
            <a:lvl1pPr marL="0" indent="0" algn="ctr" defTabSz="3038475" rtl="0" eaLnBrk="1" latinLnBrk="0" hangingPunct="1">
              <a:spcBef>
                <a:spcPct val="20000"/>
              </a:spcBef>
              <a:buFontTx/>
              <a:buNone/>
              <a:defRPr sz="36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468880" indent="-949325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570" indent="-759460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490" indent="-759460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045" indent="-759460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Institute XX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4" name="Text Placeholder 12"/>
          <p:cNvSpPr>
            <a:spLocks noGrp="1"/>
          </p:cNvSpPr>
          <p:nvPr>
            <p:custDataLst>
              <p:tags r:id="rId46"/>
            </p:custDataLst>
          </p:nvPr>
        </p:nvSpPr>
        <p:spPr>
          <a:xfrm>
            <a:off x="417195" y="2245360"/>
            <a:ext cx="13168630" cy="781050"/>
          </a:xfrm>
          <a:prstGeom prst="rect">
            <a:avLst/>
          </a:prstGeom>
        </p:spPr>
        <p:txBody>
          <a:bodyPr wrap="square" lIns="54681" tIns="27341" rIns="54681" bIns="27341" anchor="t" anchorCtr="0">
            <a:noAutofit/>
          </a:bodyPr>
          <a:lstStyle>
            <a:lvl1pPr marL="0" indent="0" algn="ctr" defTabSz="3038475" rtl="0" eaLnBrk="1" latinLnBrk="0" hangingPunct="1">
              <a:spcBef>
                <a:spcPct val="20000"/>
              </a:spcBef>
              <a:buFontTx/>
              <a:buNone/>
              <a:defRPr sz="48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468880" indent="-949325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570" indent="-759460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490" indent="-759460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045" indent="-759460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Author 1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altLang="zh-CN" dirty="0">
                <a:solidFill>
                  <a:schemeClr val="bg1"/>
                </a:solidFill>
              </a:rPr>
              <a:t>Author 2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altLang="zh-CN" dirty="0">
                <a:solidFill>
                  <a:schemeClr val="bg1"/>
                </a:solidFill>
              </a:rPr>
              <a:t>Author 3</a:t>
            </a:r>
            <a:r>
              <a:rPr lang="en-US" dirty="0">
                <a:solidFill>
                  <a:schemeClr val="bg1"/>
                </a:solidFill>
              </a:rPr>
              <a:t>, …, </a:t>
            </a:r>
            <a:r>
              <a:rPr lang="en-US" altLang="zh-CN" dirty="0">
                <a:solidFill>
                  <a:schemeClr val="bg1"/>
                </a:solidFill>
              </a:rPr>
              <a:t>Author N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45" name="Text Placeholder 13"/>
          <p:cNvSpPr>
            <a:spLocks noGrp="1"/>
          </p:cNvSpPr>
          <p:nvPr>
            <p:custDataLst>
              <p:tags r:id="rId47"/>
            </p:custDataLst>
          </p:nvPr>
        </p:nvSpPr>
        <p:spPr>
          <a:xfrm>
            <a:off x="445135" y="-5080"/>
            <a:ext cx="13140690" cy="1162050"/>
          </a:xfrm>
          <a:prstGeom prst="rect">
            <a:avLst/>
          </a:prstGeom>
        </p:spPr>
        <p:txBody>
          <a:bodyPr wrap="square" lIns="54681" tIns="27341" rIns="54681" bIns="27341" anchor="t" anchorCtr="0">
            <a:spAutoFit/>
          </a:bodyPr>
          <a:lstStyle>
            <a:lvl1pPr marL="0" indent="0" algn="ctr" defTabSz="3038475" rtl="0" eaLnBrk="1" latinLnBrk="0" hangingPunct="1">
              <a:spcBef>
                <a:spcPct val="20000"/>
              </a:spcBef>
              <a:buFontTx/>
              <a:buNone/>
              <a:defRPr sz="72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468880" indent="-949325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98570" indent="-759460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17490" indent="-759460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37045" indent="-759460" algn="l" defTabSz="3038475" rtl="0" eaLnBrk="1" latinLnBrk="0" hangingPunct="1">
              <a:spcBef>
                <a:spcPct val="20000"/>
              </a:spcBef>
              <a:buFontTx/>
              <a:buNone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5660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7552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95075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14630" indent="-759460" algn="l" defTabSz="3038475" rtl="0" eaLnBrk="1" latinLnBrk="0" hangingPunct="1">
              <a:spcBef>
                <a:spcPct val="20000"/>
              </a:spcBef>
              <a:buFont typeface="Arial" panose="020B0704020202020204" pitchFamily="34" charset="0"/>
              <a:buChar char="•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[Title]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91" name="文本框 90"/>
          <p:cNvSpPr txBox="1"/>
          <p:nvPr>
            <p:custDataLst>
              <p:tags r:id="rId48"/>
            </p:custDataLst>
          </p:nvPr>
        </p:nvSpPr>
        <p:spPr>
          <a:xfrm>
            <a:off x="7769225" y="29310965"/>
            <a:ext cx="131686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zh-CN" altLang="en-US" sz="2400" b="1" dirty="0">
                <a:solidFill>
                  <a:srgbClr val="7030A0"/>
                </a:solidFill>
                <a:latin typeface="Times New Roman Bold" panose="02020603050405020304" charset="0"/>
                <a:cs typeface="Times New Roman Bold" panose="02020603050405020304" charset="0"/>
              </a:rPr>
              <a:t>The 2nd Research Summit of Urban Science and Human Dynamics</a:t>
            </a:r>
            <a:endParaRPr lang="zh-CN" altLang="en-US" sz="2400" b="1" dirty="0">
              <a:solidFill>
                <a:srgbClr val="7030A0"/>
              </a:solidFill>
              <a:latin typeface="Times New Roman Bold" panose="02020603050405020304" charset="0"/>
              <a:cs typeface="Times New Roman Bold" panose="02020603050405020304" charset="0"/>
            </a:endParaRPr>
          </a:p>
        </p:txBody>
      </p:sp>
      <p:pic>
        <p:nvPicPr>
          <p:cNvPr id="199" name="图片 198" descr="grid"/>
          <p:cNvPicPr>
            <a:picLocks noChangeAspect="1"/>
          </p:cNvPicPr>
          <p:nvPr/>
        </p:nvPicPr>
        <p:blipFill>
          <a:blip r:embed="rId49"/>
          <a:srcRect l="6187" t="65665" r="47999" b="3068"/>
          <a:stretch>
            <a:fillRect/>
          </a:stretch>
        </p:blipFill>
        <p:spPr>
          <a:xfrm rot="10800000">
            <a:off x="13195935" y="-54610"/>
            <a:ext cx="8191500" cy="3720465"/>
          </a:xfrm>
          <a:prstGeom prst="homePlate">
            <a:avLst/>
          </a:prstGeom>
        </p:spPr>
      </p:pic>
      <p:pic>
        <p:nvPicPr>
          <p:cNvPr id="74" name="图片 73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51"/>
          <a:srcRect l="25035" t="22951" r="26128" b="29262"/>
          <a:stretch>
            <a:fillRect/>
          </a:stretch>
        </p:blipFill>
        <p:spPr>
          <a:xfrm>
            <a:off x="15472525" y="599001"/>
            <a:ext cx="2520000" cy="2520000"/>
          </a:xfrm>
          <a:prstGeom prst="ellipse">
            <a:avLst/>
          </a:prstGeom>
        </p:spPr>
      </p:pic>
      <p:pic>
        <p:nvPicPr>
          <p:cNvPr id="75" name="图片 74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53"/>
          <a:srcRect l="22361" t="18741" r="22023" b="27665"/>
          <a:stretch>
            <a:fillRect/>
          </a:stretch>
        </p:blipFill>
        <p:spPr>
          <a:xfrm>
            <a:off x="18359260" y="628211"/>
            <a:ext cx="2520000" cy="2520000"/>
          </a:xfrm>
          <a:prstGeom prst="ellipse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1326</Words>
  <Application>WPS 演示</Application>
  <PresentationFormat>宽屏</PresentationFormat>
  <Paragraphs>62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Times New Roman</vt:lpstr>
      <vt:lpstr>Trebuchet MS</vt:lpstr>
      <vt:lpstr>Times New Roman Bold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yyw</cp:lastModifiedBy>
  <cp:revision>13</cp:revision>
  <dcterms:created xsi:type="dcterms:W3CDTF">2024-07-18T06:47:22Z</dcterms:created>
  <dcterms:modified xsi:type="dcterms:W3CDTF">2024-07-18T06:47:22Z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2052-6.7.1.8828</vt:lpwstr>
  </property>
  <property fmtid="{D5CDD505-2E9C-101B-9397-08002B2CF9AE}" pid="3" name="ICV">
    <vt:lpwstr>293B5401A62D584621B79866CC33BB31_43</vt:lpwstr>
  </property>
</Properties>
</file>